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24"/>
  </p:notesMasterIdLst>
  <p:sldIdLst>
    <p:sldId id="257" r:id="rId2"/>
    <p:sldId id="258" r:id="rId3"/>
    <p:sldId id="277" r:id="rId4"/>
    <p:sldId id="260" r:id="rId5"/>
    <p:sldId id="261" r:id="rId6"/>
    <p:sldId id="262" r:id="rId7"/>
    <p:sldId id="276" r:id="rId8"/>
    <p:sldId id="263" r:id="rId9"/>
    <p:sldId id="264" r:id="rId10"/>
    <p:sldId id="265" r:id="rId11"/>
    <p:sldId id="266" r:id="rId12"/>
    <p:sldId id="278" r:id="rId13"/>
    <p:sldId id="279" r:id="rId14"/>
    <p:sldId id="280" r:id="rId15"/>
    <p:sldId id="269" r:id="rId16"/>
    <p:sldId id="281" r:id="rId17"/>
    <p:sldId id="282" r:id="rId18"/>
    <p:sldId id="283" r:id="rId19"/>
    <p:sldId id="271" r:id="rId20"/>
    <p:sldId id="284" r:id="rId21"/>
    <p:sldId id="272" r:id="rId22"/>
    <p:sldId id="27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>
        <p:scale>
          <a:sx n="80" d="100"/>
          <a:sy n="80" d="100"/>
        </p:scale>
        <p:origin x="555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jpe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9B0F6-62C8-45AC-AF2C-CE7D315DF095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AD022-6E74-4C60-B1BE-4AC951063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1877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447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35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7102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43219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5954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57505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4348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840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0077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5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959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859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519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420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056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4908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851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421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540126" y="2402415"/>
            <a:ext cx="11111749" cy="2154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304815">
              <a:lnSpc>
                <a:spcPts val="8434"/>
              </a:lnSpc>
            </a:pPr>
            <a:r>
              <a:rPr lang="en-US" sz="7334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CORONA VIRUS ANALYSIS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EAC604-438F-2BD3-BF90-667E7DBDF281}"/>
              </a:ext>
            </a:extLst>
          </p:cNvPr>
          <p:cNvSpPr txBox="1"/>
          <p:nvPr/>
        </p:nvSpPr>
        <p:spPr>
          <a:xfrm>
            <a:off x="6248400" y="5156200"/>
            <a:ext cx="6115940" cy="5954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304815">
              <a:lnSpc>
                <a:spcPts val="4346"/>
              </a:lnSpc>
            </a:pPr>
            <a:r>
              <a:rPr lang="en-US" sz="2667" b="1" dirty="0">
                <a:solidFill>
                  <a:srgbClr val="000000"/>
                </a:solidFill>
                <a:latin typeface="STCaiyun" panose="02010800040101010101" pitchFamily="2" charset="-122"/>
                <a:ea typeface="STCaiyun" panose="02010800040101010101" pitchFamily="2" charset="-122"/>
              </a:rPr>
              <a:t>Presented By - ARSHAD PARVEZ.G </a:t>
            </a:r>
          </a:p>
        </p:txBody>
      </p:sp>
      <p:pic>
        <p:nvPicPr>
          <p:cNvPr id="2" name="CORONA1">
            <a:hlinkClick r:id="" action="ppaction://media"/>
            <a:extLst>
              <a:ext uri="{FF2B5EF4-FFF2-40B4-BE49-F238E27FC236}">
                <a16:creationId xmlns:a16="http://schemas.microsoft.com/office/drawing/2014/main" id="{2A91126D-4295-1497-2342-532765DD07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52729" y="65532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37"/>
    </mc:Choice>
    <mc:Fallback>
      <p:transition spd="slow" advTm="10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697406" y="702972"/>
            <a:ext cx="10797187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Q5. Number of months present in dataset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20278B-6B35-1267-1455-60A3B3B52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0" y="1798446"/>
            <a:ext cx="8707718" cy="18472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8B9194-C4C5-DB74-DE9E-1D07A056C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1859" y="4046071"/>
            <a:ext cx="4577976" cy="191246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53142" y="728236"/>
            <a:ext cx="10979369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Q6. Find the monthly average for confirmed, deaths, recovered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6D74AF-6BBD-6169-292A-EC418EFEA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213" y="2109494"/>
            <a:ext cx="4485221" cy="36817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FCB876D-75B5-9751-2842-8427748AD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965" y="2109494"/>
            <a:ext cx="4643717" cy="368170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53142" y="728236"/>
            <a:ext cx="10979369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Q7. Find most frequent value for confirmed, deaths, recovered each month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CEF35D-C04E-7FF8-8AD5-BC5CC4DF6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055" y="2288988"/>
            <a:ext cx="5038762" cy="31495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F5DF8C-5432-CDD7-1659-E747B2702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998" y="2217911"/>
            <a:ext cx="5038762" cy="353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181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53142" y="728236"/>
            <a:ext cx="10979369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Q8. Find minimum values for confirmed, deaths, recovered per year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581BAD-1949-FDE4-97A0-BA4B5B24A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092" y="2359673"/>
            <a:ext cx="4426614" cy="32761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C8DBE8-39F8-D426-CDBD-B70489C79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8024" y="2934445"/>
            <a:ext cx="3807011" cy="169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510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53142" y="728236"/>
            <a:ext cx="10979369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Q9. Find maximum values of confirmed, deaths, recovered per year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4553C1-2CC0-54D9-51B6-0E666A010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945" y="2397958"/>
            <a:ext cx="4470878" cy="28792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E49ABD-0707-BAC6-781C-729426C3F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0329" y="2743200"/>
            <a:ext cx="4374777" cy="208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21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/>
          <p:cNvSpPr txBox="1"/>
          <p:nvPr/>
        </p:nvSpPr>
        <p:spPr>
          <a:xfrm>
            <a:off x="693271" y="670960"/>
            <a:ext cx="10865223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2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Q10. The total number of cases of confirmed, deaths, recovered each month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F5B782-C3A5-C510-A612-BB284866A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17" y="2055906"/>
            <a:ext cx="4636730" cy="38010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4FA6D3-ACA2-65B6-AD92-E404CA3DA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2755" y="2055906"/>
            <a:ext cx="4636728" cy="393251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/>
          <p:cNvSpPr txBox="1"/>
          <p:nvPr/>
        </p:nvSpPr>
        <p:spPr>
          <a:xfrm>
            <a:off x="693271" y="670960"/>
            <a:ext cx="10865223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2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Q11. Check how corona virus spread out with respect to confirmed case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6A2E19-FF39-2E3E-3B33-53E291CFE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074" y="2399179"/>
            <a:ext cx="1952639" cy="11687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7CBCF5-B6AE-1D38-0323-B0071E557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627" y="2167192"/>
            <a:ext cx="4119102" cy="36957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B61CD8-35AE-AF7E-4584-A8C429F996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7532" y="2399178"/>
            <a:ext cx="1847864" cy="11687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BF5272-60BB-C680-FBA3-807E0F50A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0074" y="4311286"/>
            <a:ext cx="1952639" cy="11687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FEBCBF-C7AC-A4B7-CCE8-674DF1552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75158" y="4311286"/>
            <a:ext cx="1800238" cy="1168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37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/>
          <p:cNvSpPr txBox="1"/>
          <p:nvPr/>
        </p:nvSpPr>
        <p:spPr>
          <a:xfrm>
            <a:off x="693271" y="670960"/>
            <a:ext cx="10865223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Q12. Check how coronavirus spread out with respect to death cases per month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F89E60-9BBB-6760-7AA9-A7142349F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089" y="2113697"/>
            <a:ext cx="4781229" cy="36894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33ADEF-F16F-DC53-3307-032ACABC5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049" y="2113696"/>
            <a:ext cx="5076862" cy="368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189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/>
          <p:cNvSpPr txBox="1"/>
          <p:nvPr/>
        </p:nvSpPr>
        <p:spPr>
          <a:xfrm>
            <a:off x="693271" y="670960"/>
            <a:ext cx="10865223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Q13.Check how corona virus spread out with respect to recovered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53B53B-E6AF-52A0-51F4-327042A51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734" y="2103705"/>
            <a:ext cx="4531206" cy="36157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D6F98C-6650-48AC-C5AD-70263FAF7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904" y="2355729"/>
            <a:ext cx="2271345" cy="12072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0774AF-137B-732F-720A-B68F9DF8B1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5600" y="2355729"/>
            <a:ext cx="1973363" cy="12072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0FE7E6-D16C-1F8F-D250-ED0B29B5E0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5904" y="4183530"/>
            <a:ext cx="2229509" cy="12670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EED688-AF96-4E39-35BA-34BCDB6C58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45601" y="4183530"/>
            <a:ext cx="1973362" cy="126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552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18776" y="669537"/>
            <a:ext cx="10554448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Q14. Find the Country having the highest number of Confirmed case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43521E-0757-AB1D-C126-0741DF593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015" y="2532768"/>
            <a:ext cx="4352957" cy="26428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E2BE13-5347-C440-C5A4-B077AC541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1197" y="3141479"/>
            <a:ext cx="2457468" cy="14962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86879" y="932600"/>
            <a:ext cx="8418243" cy="4992801"/>
          </a:xfrm>
          <a:custGeom>
            <a:avLst/>
            <a:gdLst/>
            <a:ahLst/>
            <a:cxnLst/>
            <a:rect l="l" t="t" r="r" b="b"/>
            <a:pathLst>
              <a:path w="12627364" h="7489202">
                <a:moveTo>
                  <a:pt x="0" y="0"/>
                </a:moveTo>
                <a:lnTo>
                  <a:pt x="12627364" y="0"/>
                </a:lnTo>
                <a:lnTo>
                  <a:pt x="12627364" y="7489202"/>
                </a:lnTo>
                <a:lnTo>
                  <a:pt x="0" y="74892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/>
          <p:cNvSpPr txBox="1"/>
          <p:nvPr/>
        </p:nvSpPr>
        <p:spPr>
          <a:xfrm>
            <a:off x="693271" y="670960"/>
            <a:ext cx="10865223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Q15. Find Country having lowest number of the death case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B808EA-8827-0EE0-E5C6-09B016C07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82" y="2342775"/>
            <a:ext cx="3897230" cy="21933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E15A05-F59A-6E8B-4166-9BE72FB65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7428" y="2773082"/>
            <a:ext cx="2133616" cy="133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00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66587" y="671212"/>
            <a:ext cx="10554447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Q16. Find top 5 countries having the highest recovered case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67005E-A09B-E328-323B-9BCA32AA1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792" y="2528047"/>
            <a:ext cx="4268890" cy="26176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37AA02-6632-EAC9-15D1-9C3A464B8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118" y="2528047"/>
            <a:ext cx="4440517" cy="261769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3753049" y="4359088"/>
            <a:ext cx="8558657" cy="1326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304815">
              <a:lnSpc>
                <a:spcPts val="11515"/>
              </a:lnSpc>
            </a:pPr>
            <a:r>
              <a:rPr lang="en-US" sz="6600" dirty="0">
                <a:solidFill>
                  <a:srgbClr val="273384"/>
                </a:solidFill>
                <a:latin typeface="Copperplate Gothic Bold" panose="020E0705020206020404" pitchFamily="34" charset="0"/>
                <a:ea typeface="Eczar Bold"/>
              </a:rPr>
              <a:t>﻿THANK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884123" y="742941"/>
            <a:ext cx="10428298" cy="753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>
              <a:lnSpc>
                <a:spcPts val="6400"/>
              </a:lnSpc>
            </a:pPr>
            <a:r>
              <a:rPr lang="en-US" sz="4400" dirty="0">
                <a:latin typeface="Copperplate Gothic Bold" panose="020E0705020206020404" pitchFamily="34" charset="0"/>
              </a:rPr>
              <a:t>DATASET</a:t>
            </a:r>
            <a:endParaRPr lang="en-US" sz="4400" u="sng" dirty="0">
              <a:solidFill>
                <a:srgbClr val="273384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89B744-F60B-302A-9952-8BD990747C12}"/>
              </a:ext>
            </a:extLst>
          </p:cNvPr>
          <p:cNvSpPr txBox="1"/>
          <p:nvPr/>
        </p:nvSpPr>
        <p:spPr>
          <a:xfrm>
            <a:off x="1404905" y="1792682"/>
            <a:ext cx="9513394" cy="4151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of each column in the dataset:</a:t>
            </a:r>
          </a:p>
          <a:p>
            <a:pPr marL="0" indent="0">
              <a:lnSpc>
                <a:spcPct val="150000"/>
              </a:lnSpc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Province: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Geographic subdivision within a country/region.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Country/Region: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Geographic entity where data is recorded.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Latitude: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North-south position on Earth's surface.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Longitude: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East-west position on Earth's surface.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Date_s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Recorded date of CORONA VIRUS data.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Confirmed: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diagnosed CORONA VIRUS cases.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Deaths: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CORONA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VIRUS-related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deaths.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Recovered: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recovered CORONA VIRUS cases.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 2">
            <a:hlinkClick r:id="" action="ppaction://media"/>
            <a:extLst>
              <a:ext uri="{FF2B5EF4-FFF2-40B4-BE49-F238E27FC236}">
                <a16:creationId xmlns:a16="http://schemas.microsoft.com/office/drawing/2014/main" id="{1C43A916-82E4-C5B1-7973-EE6ABE6970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22847" y="647998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739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140"/>
    </mc:Choice>
    <mc:Fallback>
      <p:transition spd="slow" advTm="40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884123" y="742941"/>
            <a:ext cx="10428298" cy="820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>
              <a:lnSpc>
                <a:spcPts val="6400"/>
              </a:lnSpc>
            </a:pPr>
            <a:r>
              <a:rPr lang="en-US" sz="5334" u="sng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SCHEMA MODIFICATION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829D71-CE74-6D73-FC0F-676BA9375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8941" y="1941311"/>
            <a:ext cx="6675717" cy="3895753"/>
          </a:xfrm>
          <a:prstGeom prst="rect">
            <a:avLst/>
          </a:prstGeom>
        </p:spPr>
      </p:pic>
      <p:pic>
        <p:nvPicPr>
          <p:cNvPr id="11" name="Recorded Sound2">
            <a:hlinkClick r:id="" action="ppaction://media"/>
            <a:extLst>
              <a:ext uri="{FF2B5EF4-FFF2-40B4-BE49-F238E27FC236}">
                <a16:creationId xmlns:a16="http://schemas.microsoft.com/office/drawing/2014/main" id="{E46A3039-1814-11CA-045E-D031B874E8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24374" y="6390341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19"/>
    </mc:Choice>
    <mc:Fallback>
      <p:transition spd="slow" advTm="56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61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2"/>
          <p:cNvSpPr txBox="1"/>
          <p:nvPr/>
        </p:nvSpPr>
        <p:spPr>
          <a:xfrm>
            <a:off x="4572000" y="3878227"/>
            <a:ext cx="7007031" cy="9197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304815">
              <a:lnSpc>
                <a:spcPts val="7620"/>
              </a:lnSpc>
            </a:pPr>
            <a:r>
              <a:rPr lang="en-US" sz="60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DATA ANALYSIS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23730" y="685800"/>
            <a:ext cx="10924355" cy="786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>
              <a:lnSpc>
                <a:spcPts val="7039"/>
              </a:lnSpc>
            </a:pPr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Q1. Write a code to check NULL values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83A658-E18E-9D26-D71F-8D6FDC14FF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180" y="1889357"/>
            <a:ext cx="4299497" cy="41057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0E1525-C62B-DA22-4033-C3CDEF530A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889357"/>
            <a:ext cx="4931762" cy="4105716"/>
          </a:xfrm>
          <a:prstGeom prst="rect">
            <a:avLst/>
          </a:prstGeom>
        </p:spPr>
      </p:pic>
      <p:pic>
        <p:nvPicPr>
          <p:cNvPr id="7" name="Recorded Sound4">
            <a:hlinkClick r:id="" action="ppaction://media"/>
            <a:extLst>
              <a:ext uri="{FF2B5EF4-FFF2-40B4-BE49-F238E27FC236}">
                <a16:creationId xmlns:a16="http://schemas.microsoft.com/office/drawing/2014/main" id="{289AFA90-DD5A-A718-9707-860B7C675A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21247" y="6432177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23"/>
    </mc:Choice>
    <mc:Fallback>
      <p:transition spd="slow" advTm="23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2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23730" y="685800"/>
            <a:ext cx="10924355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2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Q2. If NULL values are present, update them with zeros for all columns.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C6BEDC-B23E-4938-4874-20CADB6EF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106" y="1731911"/>
            <a:ext cx="4931762" cy="41057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B85A93-06D3-F394-BB5F-B816A05104F1}"/>
              </a:ext>
            </a:extLst>
          </p:cNvPr>
          <p:cNvSpPr txBox="1"/>
          <p:nvPr/>
        </p:nvSpPr>
        <p:spPr>
          <a:xfrm>
            <a:off x="6846197" y="3130677"/>
            <a:ext cx="3896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no null values, so there is no need to update them with zeros.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9477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2"/>
          <p:cNvSpPr txBox="1"/>
          <p:nvPr/>
        </p:nvSpPr>
        <p:spPr>
          <a:xfrm>
            <a:off x="603379" y="781050"/>
            <a:ext cx="10960359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Q3. check total number of rows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AFFFCC-3EEB-9A16-3FC9-085D7465B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716" y="2555032"/>
            <a:ext cx="4355753" cy="17479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30717B-E54B-C293-C112-3CECF9A9C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6547" y="2555032"/>
            <a:ext cx="4217437" cy="174793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668694" y="695815"/>
            <a:ext cx="10854612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304815"/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Q4. Check what is </a:t>
            </a:r>
            <a:r>
              <a:rPr lang="en-US" sz="3600" dirty="0" err="1">
                <a:solidFill>
                  <a:srgbClr val="273384"/>
                </a:solidFill>
                <a:latin typeface="Copperplate Gothic Bold" panose="020E0705020206020404" pitchFamily="34" charset="0"/>
              </a:rPr>
              <a:t>start_date</a:t>
            </a:r>
            <a:r>
              <a:rPr lang="en-US" sz="3600" dirty="0">
                <a:solidFill>
                  <a:srgbClr val="273384"/>
                </a:solidFill>
                <a:latin typeface="Copperplate Gothic Bold" panose="020E0705020206020404" pitchFamily="34" charset="0"/>
              </a:rPr>
              <a:t> and </a:t>
            </a:r>
            <a:r>
              <a:rPr lang="en-US" sz="3600" dirty="0" err="1">
                <a:solidFill>
                  <a:srgbClr val="273384"/>
                </a:solidFill>
                <a:latin typeface="Copperplate Gothic Bold" panose="020E0705020206020404" pitchFamily="34" charset="0"/>
              </a:rPr>
              <a:t>end_date</a:t>
            </a:r>
            <a:endParaRPr lang="en-US" sz="3600" dirty="0">
              <a:solidFill>
                <a:srgbClr val="273384"/>
              </a:solidFill>
              <a:latin typeface="Copperplate Gothic Bold" panose="020E07050202060204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4E2396-9946-FA5A-EF3B-83852C107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144" y="1990333"/>
            <a:ext cx="8274138" cy="14386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EAEE33-E0EA-6606-D4EA-57104269F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3740" y="3862871"/>
            <a:ext cx="4372946" cy="1934551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272</TotalTime>
  <Words>309</Words>
  <Application>Microsoft Office PowerPoint</Application>
  <PresentationFormat>Widescreen</PresentationFormat>
  <Paragraphs>33</Paragraphs>
  <Slides>22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STCaiyun</vt:lpstr>
      <vt:lpstr>Arial</vt:lpstr>
      <vt:lpstr>Calibri</vt:lpstr>
      <vt:lpstr>Copperplate Gothic Bold</vt:lpstr>
      <vt:lpstr>Garamond</vt:lpstr>
      <vt:lpstr>Times New Roman</vt:lpstr>
      <vt:lpstr>Wingdings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ARSHAD PARVEZ G</dc:creator>
  <cp:lastModifiedBy>ARSHAD PARVEZ G</cp:lastModifiedBy>
  <cp:revision>30</cp:revision>
  <dcterms:created xsi:type="dcterms:W3CDTF">2024-07-09T13:16:13Z</dcterms:created>
  <dcterms:modified xsi:type="dcterms:W3CDTF">2024-07-09T17:48:42Z</dcterms:modified>
</cp:coreProperties>
</file>

<file path=docProps/thumbnail.jpeg>
</file>